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8" d="100"/>
          <a:sy n="98" d="100"/>
        </p:scale>
        <p:origin x="131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mkolte17/coursera-assignments/blob/main/IBM%20Data%20Science%20Capstone%20SpaceX/01_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Om Kolte</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21</a:t>
            </a:r>
            <a:r>
              <a:rPr lang="en-US" baseline="30000" dirty="0" smtClean="0">
                <a:solidFill>
                  <a:schemeClr val="bg2"/>
                </a:solidFill>
                <a:latin typeface="Abadi" panose="020B0604020104020204" pitchFamily="34" charset="0"/>
                <a:ea typeface="SF Pro" pitchFamily="2" charset="0"/>
                <a:cs typeface="SF Pro" pitchFamily="2" charset="0"/>
              </a:rPr>
              <a:t>st</a:t>
            </a:r>
            <a:r>
              <a:rPr lang="en-US" dirty="0" smtClean="0">
                <a:solidFill>
                  <a:schemeClr val="bg2"/>
                </a:solidFill>
                <a:latin typeface="Abadi" panose="020B0604020104020204" pitchFamily="34" charset="0"/>
                <a:ea typeface="SF Pro" pitchFamily="2" charset="0"/>
                <a:cs typeface="SF Pro" pitchFamily="2" charset="0"/>
              </a:rPr>
              <a:t> June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https://github.com/omkolte17/coursera-assignments/blob/main/IBM%20Data%20Science%20Capstone%20SpaceX/03_SpaceX_Data_Wrangling.ipynb.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200" dirty="0" smtClean="0">
                <a:solidFill>
                  <a:schemeClr val="accent3">
                    <a:lumMod val="25000"/>
                  </a:schemeClr>
                </a:solidFill>
                <a:latin typeface="Abadi" panose="020B0604020104020204" pitchFamily="34" charset="0"/>
              </a:rPr>
              <a:t>is </a:t>
            </a:r>
            <a:r>
              <a:rPr lang="en-US" sz="2200" dirty="0" smtClean="0">
                <a:solidFill>
                  <a:srgbClr val="1C7DDB"/>
                </a:solidFill>
                <a:latin typeface="Abadi" panose="020B0604020104020204" pitchFamily="34" charset="0"/>
              </a:rPr>
              <a:t>https</a:t>
            </a:r>
            <a:r>
              <a:rPr lang="en-US" sz="2200" dirty="0">
                <a:solidFill>
                  <a:srgbClr val="1C7DDB"/>
                </a:solidFill>
                <a:latin typeface="Abadi" panose="020B0604020104020204" pitchFamily="34" charset="0"/>
              </a:rPr>
              <a:t>://</a:t>
            </a:r>
            <a:r>
              <a:rPr lang="en-US" sz="2200" dirty="0" smtClean="0">
                <a:solidFill>
                  <a:srgbClr val="1C7DDB"/>
                </a:solidFill>
                <a:latin typeface="Abadi" panose="020B0604020104020204" pitchFamily="34" charset="0"/>
              </a:rPr>
              <a:t>github.com/omkolte17/coursera-assignments/blob/main/IBM%20Data%20Science%20Capstone%20SpaceX/05_SpaceX_EDA_Data_Visualization.ipynb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4"/>
            <a:ext cx="5189612" cy="24731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https://github.com/omkolte17/coursera-assignments/blob/main/IBM%20Data%20Science%20Capstone%20SpaceX/04_SpaceX_EDA_with_SQL.ipynb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a:t>
            </a:r>
            <a:r>
              <a:rPr lang="en-US" sz="2200" dirty="0" smtClean="0">
                <a:solidFill>
                  <a:schemeClr val="accent3">
                    <a:lumMod val="25000"/>
                  </a:schemeClr>
                </a:solidFill>
                <a:latin typeface="Abadi"/>
              </a:rPr>
              <a:t>python app </a:t>
            </a:r>
            <a:r>
              <a:rPr lang="en-US" sz="2200" dirty="0" smtClean="0">
                <a:solidFill>
                  <a:schemeClr val="accent3">
                    <a:lumMod val="25000"/>
                  </a:schemeClr>
                </a:solidFill>
                <a:latin typeface="Abadi"/>
              </a:rPr>
              <a:t>is: </a:t>
            </a:r>
            <a:r>
              <a:rPr lang="en-US" sz="2200" dirty="0">
                <a:solidFill>
                  <a:srgbClr val="1C7DDB"/>
                </a:solidFill>
                <a:latin typeface="Abadi" panose="020B0604020104020204" pitchFamily="34" charset="0"/>
              </a:rPr>
              <a:t>https://github.com/omkolte17/coursera-assignments/blob/main/IBM%20Data%20Science%20Capstone%20SpaceX/07_SpaceX_Interactive_Visual_Analytics_Plotly.py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smtClean="0">
                <a:solidFill>
                  <a:schemeClr val="accent3">
                    <a:lumMod val="25000"/>
                  </a:schemeClr>
                </a:solidFill>
                <a:latin typeface="Abadi"/>
              </a:rPr>
              <a:t>is: </a:t>
            </a:r>
            <a:r>
              <a:rPr lang="en-US" sz="2200" dirty="0" smtClean="0">
                <a:solidFill>
                  <a:srgbClr val="1C7DDB"/>
                </a:solidFill>
                <a:latin typeface="Abadi" panose="020B0604020104020204" pitchFamily="34" charset="0"/>
              </a:rPr>
              <a:t>https</a:t>
            </a:r>
            <a:r>
              <a:rPr lang="en-US" sz="2200" dirty="0">
                <a:solidFill>
                  <a:srgbClr val="1C7DDB"/>
                </a:solidFill>
                <a:latin typeface="Abadi" panose="020B0604020104020204" pitchFamily="34" charset="0"/>
              </a:rPr>
              <a:t>://github.com/omkolte17/coursera-assignments/blob/main/IBM%20Data%20Science%20Capstone%20SpaceX/08_SpaceX_Predictive_Analytics.ipynb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8" name="Picture 7"/>
          <p:cNvPicPr>
            <a:picLocks noChangeAspect="1"/>
          </p:cNvPicPr>
          <p:nvPr/>
        </p:nvPicPr>
        <p:blipFill>
          <a:blip r:embed="rId2"/>
          <a:stretch>
            <a:fillRect/>
          </a:stretch>
        </p:blipFill>
        <p:spPr>
          <a:xfrm>
            <a:off x="6703810" y="2643105"/>
            <a:ext cx="4515480" cy="3181794"/>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1000694" y="1825625"/>
            <a:ext cx="10054234" cy="25190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2250621" y="3560901"/>
            <a:ext cx="7554379" cy="189574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2" name="Picture 1"/>
          <p:cNvPicPr>
            <a:picLocks noChangeAspect="1"/>
          </p:cNvPicPr>
          <p:nvPr/>
        </p:nvPicPr>
        <p:blipFill>
          <a:blip r:embed="rId2"/>
          <a:stretch>
            <a:fillRect/>
          </a:stretch>
        </p:blipFill>
        <p:spPr>
          <a:xfrm>
            <a:off x="5205155" y="2338235"/>
            <a:ext cx="6420746" cy="218152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a:t>
            </a:r>
            <a:r>
              <a:rPr lang="en-US" sz="1800" dirty="0" smtClean="0">
                <a:latin typeface="Abadi" panose="020B0604020104020204" pitchFamily="34" charset="0"/>
              </a:rPr>
              <a:t>01/08/2018</a:t>
            </a:r>
            <a:endParaRPr lang="en-US" sz="1800" dirty="0">
              <a:latin typeface="Abadi" panose="020B0604020104020204" pitchFamily="34" charset="0"/>
            </a:endParaRP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5375864" y="2908172"/>
            <a:ext cx="6192114" cy="23244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smtClean="0">
                <a:latin typeface="Abadi" panose="020B0604020104020204" pitchFamily="34" charset="0"/>
              </a:rPr>
              <a:t>BETWEEN</a:t>
            </a:r>
            <a:r>
              <a:rPr lang="en-US" sz="2000" dirty="0" smtClean="0">
                <a:latin typeface="Abadi" panose="020B0604020104020204" pitchFamily="34" charset="0"/>
              </a:rPr>
              <a:t> operator </a:t>
            </a:r>
            <a:r>
              <a:rPr lang="en-US" sz="2000" dirty="0">
                <a:latin typeface="Abadi" panose="020B0604020104020204" pitchFamily="34" charset="0"/>
              </a:rPr>
              <a:t>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275333" y="4066021"/>
            <a:ext cx="9735909" cy="255305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stretch>
            <a:fillRect/>
          </a:stretch>
        </p:blipFill>
        <p:spPr>
          <a:xfrm>
            <a:off x="737229" y="2257041"/>
            <a:ext cx="7935432" cy="3448531"/>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4687451" y="2295728"/>
            <a:ext cx="7414899" cy="32517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a:t>
            </a:r>
            <a:r>
              <a:rPr lang="en-US" sz="2200" dirty="0" smtClean="0">
                <a:solidFill>
                  <a:schemeClr val="accent3">
                    <a:lumMod val="25000"/>
                  </a:schemeClr>
                </a:solidFill>
                <a:latin typeface="Abadi"/>
              </a:rPr>
              <a:t>clause with </a:t>
            </a:r>
            <a:r>
              <a:rPr lang="en-US" sz="2200" dirty="0" err="1" smtClean="0">
                <a:solidFill>
                  <a:schemeClr val="accent3">
                    <a:lumMod val="25000"/>
                  </a:schemeClr>
                </a:solidFill>
                <a:latin typeface="Abadi"/>
              </a:rPr>
              <a:t>substr</a:t>
            </a:r>
            <a:r>
              <a:rPr lang="en-US" sz="2200" dirty="0" smtClean="0">
                <a:solidFill>
                  <a:schemeClr val="accent3">
                    <a:lumMod val="25000"/>
                  </a:schemeClr>
                </a:solidFill>
                <a:latin typeface="Abadi"/>
              </a:rPr>
              <a:t>() function to </a:t>
            </a:r>
            <a:r>
              <a:rPr lang="en-US" sz="2200" dirty="0">
                <a:solidFill>
                  <a:schemeClr val="accent3">
                    <a:lumMod val="25000"/>
                  </a:schemeClr>
                </a:solidFill>
                <a:latin typeface="Abadi"/>
              </a:rPr>
              <a:t>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431092" y="3429000"/>
            <a:ext cx="11193437" cy="30579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372478" y="2392196"/>
            <a:ext cx="6855454" cy="3136482"/>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https://github.com/omkolte17/coursera-assignments/blob/main/IBM%20Data%20Science%20Capstone%20SpaceX/01_SpaceX_Data_Collection_API.ipynb</a:t>
            </a: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https://github.com/omkolte17/coursera-assignments/blob/main/IBM%20Data%20Science%20Capstone%20SpaceX/02_SpaceX_Web_Scraping.ipynb.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terms/"/>
    <ds:schemaRef ds:uri="http://schemas.microsoft.com/office/infopath/2007/PartnerControls"/>
    <ds:schemaRef ds:uri="http://purl.org/dc/elements/1.1/"/>
    <ds:schemaRef ds:uri="http://purl.org/dc/dcmitype/"/>
    <ds:schemaRef ds:uri="155be751-a274-42e8-93fb-f39d3b9bccc8"/>
    <ds:schemaRef ds:uri="http://schemas.openxmlformats.org/package/2006/metadata/core-properties"/>
    <ds:schemaRef ds:uri="http://schemas.microsoft.com/office/2006/metadata/properties"/>
    <ds:schemaRef ds:uri="http://schemas.microsoft.com/office/2006/documentManagement/type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1361</TotalTime>
  <Words>1652</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Om Kolte</dc:creator>
  <cp:lastModifiedBy>Om Kolte</cp:lastModifiedBy>
  <cp:revision>202</cp:revision>
  <dcterms:created xsi:type="dcterms:W3CDTF">2021-04-29T18:58:34Z</dcterms:created>
  <dcterms:modified xsi:type="dcterms:W3CDTF">2023-06-21T13:27:19Z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